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78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7EF0F-A30D-49CF-8E4E-9B614169917B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9C18E-1CC8-46BB-9494-13FA4D24EF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17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C18E-1CC8-46BB-9494-13FA4D24EFD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44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0072" y="4941168"/>
            <a:ext cx="2165828" cy="12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013518">
            <a:off x="3720593" y="5567019"/>
            <a:ext cx="1333128" cy="7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8988" y="4985095"/>
            <a:ext cx="1699356" cy="9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Podpowiedzi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dla innych uczelni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Konieczność pozyskania strategicznego wsparcia władz Uczelni oraz interesariuszy do tego typu inicjatyw, </a:t>
            </a:r>
            <a:r>
              <a:rPr lang="pl-PL" sz="2400" dirty="0" err="1"/>
              <a:t>współkreujacych</a:t>
            </a:r>
            <a:r>
              <a:rPr lang="pl-PL" sz="2400" dirty="0"/>
              <a:t> wartość Uczelni</a:t>
            </a:r>
          </a:p>
          <a:p>
            <a:r>
              <a:rPr lang="pl-PL" sz="2400" dirty="0" smtClean="0"/>
              <a:t>Wdrożenie spójnego, kompleksowego programu współpracy ze środowiskiem biznesowym oraz aktywizacji społeczności studenckiej pozwala na stworzenie wartości dodanej dla studentów.</a:t>
            </a:r>
          </a:p>
          <a:p>
            <a:r>
              <a:rPr lang="pl-PL" sz="2400" dirty="0" smtClean="0"/>
              <a:t>Pozyskanie partnerów biznesowych do realizacji programów studiów (praktyczny wymiar, wartość dodana – stypendia, praktyki)</a:t>
            </a:r>
          </a:p>
          <a:p>
            <a:r>
              <a:rPr lang="pl-PL" sz="2400" dirty="0" smtClean="0"/>
              <a:t>Własny program inkubacyjny / akceleracyjny pozwala na stałe monitorowanie aktywności biznesowej studentów, realizację własnych projektów badawczych z tego obszaru, zapewnienie udziałów uczelni w wybranych biznesach.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485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Podsumowanie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Dzięki spójnym i konsekwentnym działaniom w obszarze </a:t>
            </a:r>
            <a:r>
              <a:rPr lang="pl-PL" sz="2400" dirty="0" err="1" smtClean="0"/>
              <a:t>startupów</a:t>
            </a:r>
            <a:r>
              <a:rPr lang="pl-PL" sz="2400" dirty="0" smtClean="0"/>
              <a:t> udało się znacząco umocnić wizerunek ALK jako uczelni </a:t>
            </a:r>
            <a:r>
              <a:rPr lang="pl-PL" sz="2400" dirty="0"/>
              <a:t>przyjaznej </a:t>
            </a:r>
            <a:r>
              <a:rPr lang="pl-PL" sz="2400" dirty="0" smtClean="0"/>
              <a:t>biznesowi</a:t>
            </a:r>
          </a:p>
          <a:p>
            <a:r>
              <a:rPr lang="pl-PL" sz="2400" dirty="0" smtClean="0"/>
              <a:t>Nadzwyczaj duże zainteresowanie udziałem w programie akceleracyjnym studentów z zagranicy potwierdza potrzebę podejmowania tego rodzaju działań i może stanowić atrakcyjną zachętę do podjęcia studiów w Polsce</a:t>
            </a:r>
          </a:p>
          <a:p>
            <a:r>
              <a:rPr lang="pl-PL" sz="2400" dirty="0" smtClean="0"/>
              <a:t>Długofalowe działania w tym obszarze przyczyniają się do wzrostu prowadzonych z sukcesem przedsięwzięć biznesowych i docelowo stanowią wyróżnik nie tylko ALK, ale również Polski na międzynarodowym rynku edukacyjnym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88640"/>
            <a:ext cx="2813900" cy="156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272809" cy="1372953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DzIAŁANIA</a:t>
            </a:r>
            <a:r>
              <a:rPr lang="pl-PL" dirty="0" smtClean="0"/>
              <a:t> WSPIERAJĄCE STARTUPY W Akademii </a:t>
            </a:r>
            <a:r>
              <a:rPr lang="pl-PL" dirty="0" err="1" smtClean="0"/>
              <a:t>leona</a:t>
            </a:r>
            <a:r>
              <a:rPr lang="pl-PL" dirty="0" smtClean="0"/>
              <a:t> koźmińskiego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Daria Kowalska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– stan przed realizacją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/>
              <a:t>Akademia Leona Koźmińskiego kojarzona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przedsiębiorczością, ale </a:t>
            </a:r>
            <a:r>
              <a:rPr lang="pl-PL" sz="2400" dirty="0" smtClean="0"/>
              <a:t>brak </a:t>
            </a:r>
            <a:r>
              <a:rPr lang="pl-PL" sz="2400" dirty="0"/>
              <a:t>działań skupiających środowisko </a:t>
            </a:r>
            <a:r>
              <a:rPr lang="pl-PL" sz="2400" dirty="0" err="1" smtClean="0"/>
              <a:t>startupowe</a:t>
            </a:r>
            <a:r>
              <a:rPr lang="pl-PL" sz="2400" dirty="0" smtClean="0"/>
              <a:t> </a:t>
            </a:r>
            <a:r>
              <a:rPr lang="pl-PL" sz="2400" dirty="0"/>
              <a:t>wokół </a:t>
            </a:r>
            <a:r>
              <a:rPr lang="pl-PL" sz="2400" dirty="0" smtClean="0"/>
              <a:t>Akademii </a:t>
            </a:r>
            <a:endParaRPr lang="pl-PL" sz="2400" dirty="0"/>
          </a:p>
          <a:p>
            <a:r>
              <a:rPr lang="pl-PL" sz="2400" dirty="0" smtClean="0"/>
              <a:t>Brak usystematyzowanej wiedzy na temat startupów studentów ALK</a:t>
            </a:r>
          </a:p>
          <a:p>
            <a:r>
              <a:rPr lang="pl-PL" sz="2400" dirty="0" smtClean="0"/>
              <a:t>Nieskoordynowane działania wspierające tworzenie i rozwój startupów</a:t>
            </a:r>
          </a:p>
          <a:p>
            <a:r>
              <a:rPr lang="pl-PL" sz="2400" dirty="0" smtClean="0"/>
              <a:t>Potrzeba stworzenia trwałych wyróżników ALK, wykorzystywanych w komunikacji w Polsce oraz na rynkach zagranicznych „We </a:t>
            </a:r>
            <a:r>
              <a:rPr lang="pl-PL" sz="2400" dirty="0" err="1" smtClean="0"/>
              <a:t>Teach</a:t>
            </a:r>
            <a:r>
              <a:rPr lang="pl-PL" sz="2400" dirty="0" smtClean="0"/>
              <a:t> Real Business”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95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5516" y="1437094"/>
            <a:ext cx="8712968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Akademia Leona Koźmińskiego jako uczelnia kojarzona ze środowiskiem </a:t>
            </a:r>
            <a:r>
              <a:rPr lang="pl-PL" sz="2400" dirty="0" err="1" smtClean="0"/>
              <a:t>startupowym</a:t>
            </a:r>
            <a:r>
              <a:rPr lang="pl-PL" sz="2400" dirty="0" smtClean="0"/>
              <a:t>, stworzenie atrakcyjnej oferty szkoleń </a:t>
            </a:r>
            <a:br>
              <a:rPr lang="pl-PL" sz="2400" dirty="0" smtClean="0"/>
            </a:br>
            <a:r>
              <a:rPr lang="pl-PL" sz="2400" dirty="0" smtClean="0"/>
              <a:t>i spotkań, odpowiadanie na potrzeby </a:t>
            </a:r>
            <a:r>
              <a:rPr lang="pl-PL" sz="2400" dirty="0" err="1" smtClean="0"/>
              <a:t>startupów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Stworzenie programu studiów uwzględniającego potrzeby tej grupy odbiorców</a:t>
            </a:r>
          </a:p>
          <a:p>
            <a:endParaRPr lang="pl-PL" sz="2400" dirty="0" smtClean="0"/>
          </a:p>
          <a:p>
            <a:r>
              <a:rPr lang="pl-PL" sz="2400" dirty="0" smtClean="0"/>
              <a:t>Stworzenie autorskiego uczelnianego programu wsparcia dla startupów studenckich – akcelerator </a:t>
            </a:r>
            <a:r>
              <a:rPr lang="pl-PL" sz="2400" dirty="0" err="1" smtClean="0"/>
              <a:t>GrowPoint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5690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dotyczące potrzeb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                     różnych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grup interesariuszy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rmAutofit lnSpcReduction="10000"/>
          </a:bodyPr>
          <a:lstStyle/>
          <a:p>
            <a:r>
              <a:rPr lang="pl-PL" sz="1900" u="sng" dirty="0" smtClean="0"/>
              <a:t>Środowiska </a:t>
            </a:r>
            <a:r>
              <a:rPr lang="pl-PL" sz="1900" u="sng" dirty="0" err="1" smtClean="0"/>
              <a:t>startupowe</a:t>
            </a:r>
            <a:r>
              <a:rPr lang="pl-PL" sz="1900" u="sng" dirty="0" smtClean="0"/>
              <a:t>: </a:t>
            </a:r>
            <a:r>
              <a:rPr lang="pl-PL" sz="1900" dirty="0" smtClean="0"/>
              <a:t>potrzeba usystematyzowanej praktycznej wiedzy </a:t>
            </a:r>
            <a:br>
              <a:rPr lang="pl-PL" sz="1900" dirty="0" smtClean="0"/>
            </a:br>
            <a:r>
              <a:rPr lang="pl-PL" sz="1900" dirty="0" smtClean="0"/>
              <a:t>w zakresie tworzenia i rozwoju biznesu, potrzeby integracji</a:t>
            </a:r>
          </a:p>
          <a:p>
            <a:r>
              <a:rPr lang="pl-PL" sz="1900" u="sng" dirty="0" smtClean="0"/>
              <a:t>Studenci-przedsiębiorcy: </a:t>
            </a:r>
            <a:r>
              <a:rPr lang="pl-PL" sz="1900" dirty="0" smtClean="0"/>
              <a:t>potrzeba kompleksowego wsparcia w zakresie tworzenia i rozwoju własnego biznesu, w tym pozyskiwania finansowania; aktywizacja studentów w zakresie przedsiębiorczości </a:t>
            </a:r>
            <a:endParaRPr lang="pl-PL" sz="1900" u="sng" dirty="0" smtClean="0"/>
          </a:p>
          <a:p>
            <a:r>
              <a:rPr lang="pl-PL" sz="1900" u="sng" dirty="0" smtClean="0"/>
              <a:t>Władze uczelni: </a:t>
            </a:r>
            <a:r>
              <a:rPr lang="pl-PL" sz="1900" dirty="0" smtClean="0"/>
              <a:t>wiedza na temat działalności </a:t>
            </a:r>
            <a:r>
              <a:rPr lang="pl-PL" sz="1900" dirty="0" err="1" smtClean="0"/>
              <a:t>startupowej</a:t>
            </a:r>
            <a:r>
              <a:rPr lang="pl-PL" sz="1900" dirty="0" smtClean="0"/>
              <a:t> studentów, wsparcia mentorskiego, monitoring potrzeb, udziały ALK w wybranych projektach; program studiów we współpracy z firmami</a:t>
            </a:r>
          </a:p>
          <a:p>
            <a:r>
              <a:rPr lang="pl-PL" sz="1900" u="sng" dirty="0" smtClean="0"/>
              <a:t>Wykładowcy</a:t>
            </a:r>
            <a:r>
              <a:rPr lang="pl-PL" sz="1900" u="sng" dirty="0"/>
              <a:t>: </a:t>
            </a:r>
            <a:r>
              <a:rPr lang="pl-PL" sz="1900" dirty="0" smtClean="0"/>
              <a:t>możliwość realizacji projektów badawczych w oparciu </a:t>
            </a:r>
            <a:br>
              <a:rPr lang="pl-PL" sz="1900" dirty="0" smtClean="0"/>
            </a:br>
            <a:r>
              <a:rPr lang="pl-PL" sz="1900" dirty="0" smtClean="0"/>
              <a:t>o rzeczywiste </a:t>
            </a:r>
            <a:r>
              <a:rPr lang="pl-PL" sz="1900" dirty="0" err="1" smtClean="0"/>
              <a:t>case</a:t>
            </a:r>
            <a:r>
              <a:rPr lang="pl-PL" sz="1900" dirty="0" smtClean="0"/>
              <a:t> </a:t>
            </a:r>
            <a:r>
              <a:rPr lang="pl-PL" sz="1900" dirty="0" err="1" smtClean="0"/>
              <a:t>studies</a:t>
            </a:r>
            <a:r>
              <a:rPr lang="pl-PL" sz="1900" dirty="0" smtClean="0"/>
              <a:t> i współpracę z praktykami</a:t>
            </a:r>
          </a:p>
          <a:p>
            <a:r>
              <a:rPr lang="pl-PL" sz="1900" u="sng" dirty="0" smtClean="0"/>
              <a:t>Absolwenci: </a:t>
            </a:r>
            <a:r>
              <a:rPr lang="pl-PL" sz="1900" dirty="0" smtClean="0"/>
              <a:t>wsparcie ze strony uczelni w zakresie promocji działalności </a:t>
            </a:r>
            <a:r>
              <a:rPr lang="pl-PL" sz="1900" dirty="0" err="1" smtClean="0"/>
              <a:t>startupowej</a:t>
            </a:r>
            <a:r>
              <a:rPr lang="pl-PL" sz="1900" dirty="0" smtClean="0"/>
              <a:t>, możliwość zainwestowania w </a:t>
            </a:r>
            <a:r>
              <a:rPr lang="pl-PL" sz="1900" dirty="0" err="1" smtClean="0"/>
              <a:t>startupy</a:t>
            </a:r>
            <a:r>
              <a:rPr lang="pl-PL" sz="1900" dirty="0" smtClean="0"/>
              <a:t> na preferencyjnych warunkach</a:t>
            </a:r>
          </a:p>
          <a:p>
            <a:r>
              <a:rPr lang="pl-PL" sz="1900" u="sng" dirty="0" smtClean="0"/>
              <a:t>Biznes </a:t>
            </a:r>
            <a:r>
              <a:rPr lang="pl-PL" sz="1900" dirty="0" smtClean="0"/>
              <a:t>– możliwość włączenia w działalność wybranych podmiotów we wczesnej fazie rozwoju, programy dedykowane</a:t>
            </a:r>
          </a:p>
          <a:p>
            <a:endParaRPr lang="pl-PL" sz="2000" u="sng" dirty="0"/>
          </a:p>
          <a:p>
            <a:endParaRPr lang="pl-PL" sz="2400" dirty="0" smtClean="0"/>
          </a:p>
          <a:p>
            <a:endParaRPr lang="pl-PL" u="sng" dirty="0" smtClean="0"/>
          </a:p>
          <a:p>
            <a:endParaRPr lang="pl-PL" u="sng" dirty="0" smtClean="0"/>
          </a:p>
          <a:p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159846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Harmonogram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pl-PL" sz="1900" b="1" dirty="0" smtClean="0"/>
              <a:t>Etap 1:  </a:t>
            </a:r>
            <a:r>
              <a:rPr lang="pl-PL" sz="1900" dirty="0" smtClean="0"/>
              <a:t>od 2012 – działania integrujące środowiska </a:t>
            </a:r>
            <a:r>
              <a:rPr lang="pl-PL" sz="1900" dirty="0" err="1" smtClean="0"/>
              <a:t>startupowe</a:t>
            </a:r>
            <a:r>
              <a:rPr lang="pl-PL" sz="1900" dirty="0" smtClean="0"/>
              <a:t> wokół uczelni (Aula Polska, </a:t>
            </a:r>
            <a:r>
              <a:rPr lang="pl-PL" sz="1900" dirty="0" err="1" smtClean="0"/>
              <a:t>StartupSchool</a:t>
            </a:r>
            <a:r>
              <a:rPr lang="pl-PL" sz="1900" dirty="0" smtClean="0"/>
              <a:t>, </a:t>
            </a:r>
            <a:r>
              <a:rPr lang="pl-PL" sz="1900" dirty="0" err="1" smtClean="0"/>
              <a:t>Warsaw</a:t>
            </a:r>
            <a:r>
              <a:rPr lang="pl-PL" sz="1900" dirty="0" smtClean="0"/>
              <a:t> </a:t>
            </a:r>
            <a:r>
              <a:rPr lang="pl-PL" sz="1900" dirty="0" err="1" smtClean="0"/>
              <a:t>Speaks</a:t>
            </a:r>
            <a:r>
              <a:rPr lang="pl-PL" sz="1900" dirty="0" smtClean="0"/>
              <a:t> Mobile, </a:t>
            </a:r>
            <a:r>
              <a:rPr lang="pl-PL" sz="1900" dirty="0" err="1" smtClean="0"/>
              <a:t>startupWeekend</a:t>
            </a:r>
            <a:r>
              <a:rPr lang="pl-PL" sz="1900" dirty="0" smtClean="0"/>
              <a:t> i inne)</a:t>
            </a:r>
          </a:p>
          <a:p>
            <a:r>
              <a:rPr lang="pl-PL" sz="1900" b="1" dirty="0" smtClean="0"/>
              <a:t>Etap 2: </a:t>
            </a:r>
            <a:r>
              <a:rPr lang="pl-PL" sz="1900" dirty="0" smtClean="0"/>
              <a:t>od 2013 – wprowadzenie do oferty dydaktycznej programu </a:t>
            </a:r>
            <a:br>
              <a:rPr lang="pl-PL" sz="1900" dirty="0" smtClean="0"/>
            </a:br>
            <a:r>
              <a:rPr lang="pl-PL" sz="1900" dirty="0" smtClean="0"/>
              <a:t>o charakterze praktycznym skierowanego do startupów „zarządzanie </a:t>
            </a:r>
            <a:br>
              <a:rPr lang="pl-PL" sz="1900" dirty="0" smtClean="0"/>
            </a:br>
            <a:r>
              <a:rPr lang="pl-PL" sz="1900" dirty="0" smtClean="0"/>
              <a:t>w wirtualnym środowisku”, pozyskanie partnerów biznesowych</a:t>
            </a:r>
          </a:p>
          <a:p>
            <a:r>
              <a:rPr lang="pl-PL" sz="1900" b="1" dirty="0" smtClean="0"/>
              <a:t>Etap 3</a:t>
            </a:r>
            <a:r>
              <a:rPr lang="pl-PL" sz="1900" dirty="0" smtClean="0"/>
              <a:t>: od 2014 - tworzenie autorskiego akceleratora </a:t>
            </a:r>
            <a:r>
              <a:rPr lang="pl-PL" sz="1900" dirty="0" err="1" smtClean="0"/>
              <a:t>GrowPoint</a:t>
            </a:r>
            <a:r>
              <a:rPr lang="pl-PL" sz="1900" dirty="0" smtClean="0"/>
              <a:t>; start projektu w październiku 2015;  pozyskanie mentorów oraz partnerów biznesowych; </a:t>
            </a:r>
          </a:p>
          <a:p>
            <a:r>
              <a:rPr lang="pl-PL" sz="1900" b="1" dirty="0" smtClean="0"/>
              <a:t>Etap 4: </a:t>
            </a:r>
            <a:r>
              <a:rPr lang="pl-PL" sz="1900" dirty="0" smtClean="0"/>
              <a:t>czerwiec 2015 - dodanie kategorii startup w konkursie dla absolwentów „Lwy Koźmińskiego” – zbieranie informacji na temat startupów absolwentów (</a:t>
            </a:r>
            <a:r>
              <a:rPr lang="pl-PL" sz="1900" dirty="0" err="1" smtClean="0"/>
              <a:t>success</a:t>
            </a:r>
            <a:r>
              <a:rPr lang="pl-PL" sz="1900" dirty="0" smtClean="0"/>
              <a:t> </a:t>
            </a:r>
            <a:r>
              <a:rPr lang="pl-PL" sz="1900" dirty="0" err="1" smtClean="0"/>
              <a:t>stories</a:t>
            </a:r>
            <a:r>
              <a:rPr lang="pl-PL" sz="1900" dirty="0" smtClean="0"/>
              <a:t>)</a:t>
            </a:r>
          </a:p>
          <a:p>
            <a:r>
              <a:rPr lang="pl-PL" sz="1900" b="1" dirty="0" smtClean="0"/>
              <a:t>Etap 5</a:t>
            </a:r>
            <a:r>
              <a:rPr lang="pl-PL" sz="1900" dirty="0" smtClean="0"/>
              <a:t>: </a:t>
            </a:r>
            <a:r>
              <a:rPr lang="pl-PL" sz="1900" dirty="0"/>
              <a:t>od stycznia 2016 start programu akceleracyjnego </a:t>
            </a:r>
          </a:p>
          <a:p>
            <a:r>
              <a:rPr lang="pl-PL" sz="1900" b="1" dirty="0"/>
              <a:t>Etap </a:t>
            </a:r>
            <a:r>
              <a:rPr lang="pl-PL" sz="1900" b="1" dirty="0" smtClean="0"/>
              <a:t>6: </a:t>
            </a:r>
            <a:r>
              <a:rPr lang="pl-PL" sz="1900" dirty="0" smtClean="0"/>
              <a:t>wiosna 2016 – ogólnopolska emisja filmu dokumentalnego „Anatomia Startupu” (emisje w kinach, TVP 2, na uczelniach) </a:t>
            </a:r>
          </a:p>
        </p:txBody>
      </p:sp>
    </p:spTree>
    <p:extLst>
      <p:ext uri="{BB962C8B-B14F-4D97-AF65-F5344CB8AC3E}">
        <p14:creationId xmlns:p14="http://schemas.microsoft.com/office/powerpoint/2010/main" val="156902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Główne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wyzwania w realizacji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Dotarcie do środowisk </a:t>
            </a:r>
            <a:r>
              <a:rPr lang="pl-PL" sz="2400" dirty="0" err="1" smtClean="0"/>
              <a:t>startupowych</a:t>
            </a:r>
            <a:r>
              <a:rPr lang="pl-PL" sz="2400" dirty="0" smtClean="0"/>
              <a:t>, wyłonienie kluczowych inicjatyw, integracja ich wokół ALK</a:t>
            </a:r>
          </a:p>
          <a:p>
            <a:r>
              <a:rPr lang="pl-PL" sz="2400" dirty="0" smtClean="0"/>
              <a:t>Skonstruowanie autorskiego modelu akceleratora, atrakcyjnego z punktu widzenia zarówno studentów, interesów uczelni, jak i partnerów biznesowych</a:t>
            </a:r>
          </a:p>
          <a:p>
            <a:r>
              <a:rPr lang="pl-PL" sz="2400" dirty="0"/>
              <a:t>Zbudowanie programu mentorskiego w </a:t>
            </a:r>
            <a:r>
              <a:rPr lang="pl-PL" sz="2400" dirty="0" smtClean="0"/>
              <a:t>oparciu </a:t>
            </a:r>
            <a:r>
              <a:rPr lang="pl-PL" sz="2400" dirty="0"/>
              <a:t>o zasoby własne i </a:t>
            </a:r>
            <a:r>
              <a:rPr lang="pl-PL" sz="2400" dirty="0" smtClean="0"/>
              <a:t>zewnętrzne</a:t>
            </a:r>
          </a:p>
          <a:p>
            <a:r>
              <a:rPr lang="pl-PL" sz="2400" dirty="0" smtClean="0"/>
              <a:t>pozyskanie partnerów biznesowych oraz finansowania działalności </a:t>
            </a:r>
            <a:r>
              <a:rPr lang="pl-PL" sz="2400" dirty="0" err="1" smtClean="0"/>
              <a:t>GrowPoint</a:t>
            </a:r>
            <a:endParaRPr lang="pl-PL" sz="2400" dirty="0" smtClean="0"/>
          </a:p>
          <a:p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23317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ALK gospodarzem największego w Warszawie cyklu spotkań dla środowisk </a:t>
            </a:r>
            <a:r>
              <a:rPr lang="pl-PL" sz="2400" dirty="0" err="1" smtClean="0"/>
              <a:t>startupowych</a:t>
            </a:r>
            <a:r>
              <a:rPr lang="pl-PL" sz="2400" dirty="0" smtClean="0"/>
              <a:t> „Aula Polska” </a:t>
            </a:r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  <a:p>
            <a:endParaRPr lang="pl-PL" sz="2400" dirty="0" smtClean="0"/>
          </a:p>
          <a:p>
            <a:r>
              <a:rPr lang="pl-PL" sz="2400" dirty="0" smtClean="0"/>
              <a:t>Organizacja szeregu imprez dla startupów: </a:t>
            </a:r>
            <a:r>
              <a:rPr lang="pl-PL" sz="2400" dirty="0" err="1" smtClean="0"/>
              <a:t>startupWeekend</a:t>
            </a:r>
            <a:r>
              <a:rPr lang="pl-PL" sz="2400" dirty="0" smtClean="0"/>
              <a:t>, </a:t>
            </a:r>
            <a:r>
              <a:rPr lang="pl-PL" sz="2400" dirty="0" err="1" smtClean="0"/>
              <a:t>Warsaw</a:t>
            </a:r>
            <a:r>
              <a:rPr lang="pl-PL" sz="2400" dirty="0" smtClean="0"/>
              <a:t> </a:t>
            </a:r>
            <a:r>
              <a:rPr lang="pl-PL" sz="2400" dirty="0" err="1" smtClean="0"/>
              <a:t>Speaks</a:t>
            </a:r>
            <a:r>
              <a:rPr lang="pl-PL" sz="2400" dirty="0" smtClean="0"/>
              <a:t> Mobile, spotkania Startup School, </a:t>
            </a:r>
            <a:r>
              <a:rPr lang="pl-PL" sz="2400" dirty="0" err="1"/>
              <a:t>T</a:t>
            </a:r>
            <a:r>
              <a:rPr lang="pl-PL" sz="2400" dirty="0" err="1" smtClean="0"/>
              <a:t>weetup</a:t>
            </a:r>
            <a:r>
              <a:rPr lang="pl-PL" sz="2400" dirty="0" smtClean="0"/>
              <a:t> Day, </a:t>
            </a:r>
            <a:r>
              <a:rPr lang="pl-PL" sz="2400" dirty="0" err="1" smtClean="0"/>
              <a:t>Pipeline</a:t>
            </a:r>
            <a:r>
              <a:rPr lang="pl-PL" sz="2400" dirty="0" smtClean="0"/>
              <a:t> Poland i wiele innych </a:t>
            </a:r>
          </a:p>
          <a:p>
            <a:endParaRPr lang="pl-PL" sz="2000" dirty="0" smtClean="0"/>
          </a:p>
          <a:p>
            <a:endParaRPr lang="pl-PL" sz="28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5" b="9287"/>
          <a:stretch/>
        </p:blipFill>
        <p:spPr bwMode="auto">
          <a:xfrm>
            <a:off x="772210" y="2348880"/>
            <a:ext cx="73281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 2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5130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Stworzenie pierwszego w Polsce programu studiów magisterskich dedykowanego </a:t>
            </a:r>
            <a:r>
              <a:rPr lang="pl-PL" sz="2400" dirty="0" smtClean="0"/>
              <a:t>m.in. środowiskom </a:t>
            </a:r>
            <a:r>
              <a:rPr lang="pl-PL" sz="2400" dirty="0" err="1" smtClean="0"/>
              <a:t>startupowym</a:t>
            </a:r>
            <a:r>
              <a:rPr lang="pl-PL" sz="2400" dirty="0" smtClean="0"/>
              <a:t> </a:t>
            </a:r>
            <a:r>
              <a:rPr lang="pl-PL" sz="2400" dirty="0"/>
              <a:t>– najpierw w języku </a:t>
            </a:r>
            <a:r>
              <a:rPr lang="pl-PL" sz="2400" dirty="0" smtClean="0"/>
              <a:t>polskim</a:t>
            </a:r>
            <a:r>
              <a:rPr lang="pl-PL" sz="2400" dirty="0"/>
              <a:t>, następnie w języku angielskim; </a:t>
            </a:r>
            <a:r>
              <a:rPr lang="pl-PL" sz="2400" dirty="0" smtClean="0"/>
              <a:t>pozyskanie </a:t>
            </a:r>
            <a:r>
              <a:rPr lang="pl-PL" sz="2400" dirty="0"/>
              <a:t>do współpracy </a:t>
            </a:r>
            <a:r>
              <a:rPr lang="pl-PL" sz="2400" dirty="0" smtClean="0"/>
              <a:t>Orange (stypendia, praktyki) </a:t>
            </a:r>
            <a:r>
              <a:rPr lang="pl-PL" sz="2400" dirty="0"/>
              <a:t>i innych </a:t>
            </a:r>
            <a:r>
              <a:rPr lang="pl-PL" sz="2400" dirty="0" smtClean="0"/>
              <a:t>partnerów </a:t>
            </a:r>
            <a:r>
              <a:rPr lang="pl-PL" sz="2400" dirty="0"/>
              <a:t>biznesowych; granty na rozwój </a:t>
            </a:r>
            <a:r>
              <a:rPr lang="pl-PL" sz="2400" dirty="0" smtClean="0"/>
              <a:t>programu</a:t>
            </a:r>
          </a:p>
          <a:p>
            <a:r>
              <a:rPr lang="pl-PL" sz="2400" dirty="0" smtClean="0"/>
              <a:t>Stworzenie własnego akceleratora  </a:t>
            </a:r>
            <a:r>
              <a:rPr lang="pl-PL" sz="2400" dirty="0" err="1" smtClean="0"/>
              <a:t>GrowPoint</a:t>
            </a:r>
            <a:r>
              <a:rPr lang="pl-PL" sz="2400" dirty="0" smtClean="0"/>
              <a:t> – w miesiąc od uruchomienia pod opieką </a:t>
            </a:r>
            <a:r>
              <a:rPr lang="pl-PL" sz="2400" dirty="0" err="1" smtClean="0"/>
              <a:t>GrowPoint</a:t>
            </a:r>
            <a:r>
              <a:rPr lang="pl-PL" sz="2400" dirty="0" smtClean="0"/>
              <a:t> znalazło się </a:t>
            </a:r>
            <a:r>
              <a:rPr lang="pl-PL" sz="2400" b="1" dirty="0" smtClean="0"/>
              <a:t>11 </a:t>
            </a:r>
            <a:r>
              <a:rPr lang="pl-PL" sz="2400" b="1" dirty="0" err="1" smtClean="0"/>
              <a:t>startupów</a:t>
            </a:r>
            <a:r>
              <a:rPr lang="pl-PL" sz="2400" b="1" dirty="0" smtClean="0"/>
              <a:t>, z czego 7 to firmy studentów z zagranicy </a:t>
            </a:r>
          </a:p>
          <a:p>
            <a:r>
              <a:rPr lang="pl-PL" sz="2400" dirty="0" smtClean="0"/>
              <a:t>Prawa do emisji filmu dokumentalnego „Anatomia Startupu” </a:t>
            </a:r>
            <a:br>
              <a:rPr lang="pl-PL" sz="2400" dirty="0" smtClean="0"/>
            </a:br>
            <a:r>
              <a:rPr lang="pl-PL" sz="2400" dirty="0" smtClean="0"/>
              <a:t>z udziałem dwóch absolwentów ALK (na 5 prezentowanych sylwetek) zakupione przez TVP 2. Emisja planowana na wiosnę 2016</a:t>
            </a:r>
          </a:p>
          <a:p>
            <a:endParaRPr lang="pl-PL" sz="2000" dirty="0" smtClean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575883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</TotalTime>
  <Words>421</Words>
  <Application>Microsoft Office PowerPoint</Application>
  <PresentationFormat>On-screen Show (4:3)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PowerPoint Presentation</vt:lpstr>
      <vt:lpstr>DzIAŁANIA WSPIERAJĄCE STARTUPY W Akademii leona koźmińskiego</vt:lpstr>
      <vt:lpstr>Diagnoza – stan przed realizacją projektu</vt:lpstr>
      <vt:lpstr>Założenia projektu</vt:lpstr>
      <vt:lpstr>Założenia dotyczące potrzeb                      różnych grup interesariuszy</vt:lpstr>
      <vt:lpstr>Harmonogram projektu</vt:lpstr>
      <vt:lpstr>Główne wyzwania w realizacji projektu</vt:lpstr>
      <vt:lpstr>Osiągnięte rezultaty</vt:lpstr>
      <vt:lpstr>Osiągnięte rezultaty 2</vt:lpstr>
      <vt:lpstr>Podpowiedzi dla innych uczelni</vt:lpstr>
      <vt:lpstr>Podsumowanie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32</cp:revision>
  <dcterms:created xsi:type="dcterms:W3CDTF">2015-11-03T21:26:23Z</dcterms:created>
  <dcterms:modified xsi:type="dcterms:W3CDTF">2015-11-16T14:12:11Z</dcterms:modified>
</cp:coreProperties>
</file>