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pl-PL" sz="3000" dirty="0">
                <a:latin typeface="Times New Roman"/>
                <a:cs typeface="Times New Roman"/>
              </a:rPr>
              <a:t>W</a:t>
            </a:r>
            <a:r>
              <a:rPr lang="pl-PL" sz="3000" dirty="0" smtClean="0">
                <a:latin typeface="Times New Roman"/>
                <a:cs typeface="Times New Roman"/>
              </a:rPr>
              <a:t> </a:t>
            </a:r>
            <a:r>
              <a:rPr lang="pl-PL" sz="3000" dirty="0">
                <a:latin typeface="Times New Roman"/>
                <a:cs typeface="Times New Roman"/>
              </a:rPr>
              <a:t>najbliższej przyszłości nie należy spodziewać się masowego zainteresowania </a:t>
            </a:r>
            <a:r>
              <a:rPr lang="pl-PL" sz="3000" dirty="0" smtClean="0">
                <a:latin typeface="Times New Roman"/>
                <a:cs typeface="Times New Roman"/>
              </a:rPr>
              <a:t>realizacją doktoratów </a:t>
            </a:r>
            <a:r>
              <a:rPr lang="pl-PL" sz="3000" dirty="0">
                <a:latin typeface="Times New Roman"/>
                <a:cs typeface="Times New Roman"/>
              </a:rPr>
              <a:t>w Polsce przez osoby z krajów </a:t>
            </a:r>
            <a:r>
              <a:rPr lang="pl-PL" sz="3000" dirty="0" smtClean="0">
                <a:latin typeface="Times New Roman"/>
                <a:cs typeface="Times New Roman"/>
              </a:rPr>
              <a:t>rozwiniętych.</a:t>
            </a:r>
          </a:p>
          <a:p>
            <a:pPr>
              <a:buFont typeface="Arial"/>
              <a:buChar char="•"/>
            </a:pPr>
            <a:r>
              <a:rPr lang="pl-PL" sz="3000" dirty="0">
                <a:latin typeface="Times New Roman"/>
                <a:cs typeface="Times New Roman"/>
              </a:rPr>
              <a:t>N</a:t>
            </a:r>
            <a:r>
              <a:rPr lang="pl-PL" sz="3000" dirty="0" smtClean="0">
                <a:latin typeface="Times New Roman"/>
                <a:cs typeface="Times New Roman"/>
              </a:rPr>
              <a:t>ależy nastawić się na dobrze wykształcone osoby z krajów rozwijających się i przedstawić im ofertę atrakcyjną</a:t>
            </a:r>
            <a:r>
              <a:rPr lang="pl-PL" sz="3000" dirty="0">
                <a:latin typeface="Times New Roman"/>
                <a:cs typeface="Times New Roman"/>
              </a:rPr>
              <a:t> </a:t>
            </a:r>
            <a:r>
              <a:rPr lang="pl-PL" sz="3000" dirty="0" smtClean="0">
                <a:latin typeface="Times New Roman"/>
                <a:cs typeface="Times New Roman"/>
              </a:rPr>
              <a:t>pod względem merytorycznym oraz finansowym. </a:t>
            </a:r>
            <a:endParaRPr lang="pl-PL" sz="3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pl-PL" sz="3000" dirty="0"/>
          </a:p>
          <a:p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 smtClean="0">
                <a:latin typeface="Times New Roman"/>
                <a:cs typeface="Times New Roman"/>
              </a:rPr>
              <a:t>Międzynarodowa Szkoła Doktorska PŁ otwiera się na kandydatów z krajów rozwijających się </a:t>
            </a:r>
            <a:r>
              <a:rPr lang="pl-PL" sz="3000" dirty="0" err="1" smtClean="0">
                <a:latin typeface="Times New Roman"/>
                <a:cs typeface="Times New Roman"/>
              </a:rPr>
              <a:t>poprzez</a:t>
            </a:r>
            <a:r>
              <a:rPr lang="pl-PL" sz="3000" dirty="0" err="1" smtClean="0">
                <a:latin typeface="Times New Roman"/>
                <a:cs typeface="Times New Roman"/>
                <a:sym typeface="Symbol"/>
              </a:rPr>
              <a:t></a:t>
            </a:r>
            <a:r>
              <a:rPr lang="pl-PL" sz="3000" dirty="0" err="1" smtClean="0">
                <a:latin typeface="Times New Roman"/>
                <a:cs typeface="Times New Roman"/>
              </a:rPr>
              <a:t>przedstawienie</a:t>
            </a:r>
            <a:r>
              <a:rPr lang="pl-PL" sz="3000" dirty="0" smtClean="0">
                <a:latin typeface="Times New Roman"/>
                <a:cs typeface="Times New Roman"/>
              </a:rPr>
              <a:t> szerokiej oferty projektów doktorskich, ustalenie indywidualnego programu podnoszącego kompetencje kandydata, zaoferowanie stypendiów najlepszym kandydatom. </a:t>
            </a:r>
            <a:endParaRPr lang="pl-PL" sz="3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1640" y="2984971"/>
            <a:ext cx="7163072" cy="1372953"/>
          </a:xfrm>
        </p:spPr>
        <p:txBody>
          <a:bodyPr>
            <a:noAutofit/>
          </a:bodyPr>
          <a:lstStyle/>
          <a:p>
            <a:r>
              <a:rPr lang="pl-PL" sz="2800" dirty="0" smtClean="0"/>
              <a:t>Międzynarodowa Szkoła Doktorska Politechniki Łódzkiej</a:t>
            </a:r>
            <a:endParaRPr lang="pl-PL" sz="2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Katarzyna </a:t>
            </a:r>
            <a:r>
              <a:rPr lang="pl-PL" dirty="0" err="1" smtClean="0"/>
              <a:t>Pernal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437112"/>
            <a:ext cx="2692400" cy="1079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88640"/>
            <a:ext cx="936104" cy="15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>
                <a:latin typeface="Times New Roman"/>
                <a:cs typeface="Times New Roman"/>
              </a:rPr>
              <a:t>Problemy z przyjmowaniem cudzoziemców </a:t>
            </a:r>
            <a:r>
              <a:rPr lang="pl-PL" sz="3000" dirty="0" err="1" smtClean="0">
                <a:latin typeface="Times New Roman"/>
                <a:cs typeface="Times New Roman"/>
              </a:rPr>
              <a:t>na</a:t>
            </a:r>
            <a:r>
              <a:rPr lang="pl-PL" sz="3000" dirty="0" err="1">
                <a:latin typeface="Times New Roman"/>
                <a:cs typeface="Times New Roman"/>
                <a:sym typeface="Symbol"/>
              </a:rPr>
              <a:t></a:t>
            </a:r>
            <a:r>
              <a:rPr lang="pl-PL" sz="3000" dirty="0" err="1" smtClean="0">
                <a:latin typeface="Times New Roman"/>
                <a:cs typeface="Times New Roman"/>
              </a:rPr>
              <a:t>studia</a:t>
            </a:r>
            <a:r>
              <a:rPr lang="pl-PL" sz="3000" dirty="0" smtClean="0">
                <a:latin typeface="Times New Roman"/>
                <a:cs typeface="Times New Roman"/>
              </a:rPr>
              <a:t> doktoranckie</a:t>
            </a:r>
          </a:p>
          <a:p>
            <a:pPr marL="0" indent="0">
              <a:buNone/>
            </a:pPr>
            <a:endParaRPr lang="pl-PL" sz="2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pl-PL" sz="3000" dirty="0">
                <a:latin typeface="Times New Roman"/>
                <a:cs typeface="Times New Roman"/>
              </a:rPr>
              <a:t>ś</a:t>
            </a:r>
            <a:r>
              <a:rPr lang="pl-PL" sz="3000" dirty="0" smtClean="0">
                <a:latin typeface="Times New Roman"/>
                <a:cs typeface="Times New Roman"/>
              </a:rPr>
              <a:t>ciśle określone terminy naboru </a:t>
            </a:r>
          </a:p>
          <a:p>
            <a:pPr>
              <a:buFont typeface="Arial"/>
              <a:buChar char="•"/>
            </a:pPr>
            <a:r>
              <a:rPr lang="pl-PL" sz="3000" dirty="0" smtClean="0">
                <a:latin typeface="Times New Roman"/>
                <a:cs typeface="Times New Roman"/>
              </a:rPr>
              <a:t>wymóg uprzedniej nostryfikacji dyplomu </a:t>
            </a:r>
            <a:r>
              <a:rPr lang="pl-PL" sz="3000" dirty="0" err="1" smtClean="0">
                <a:latin typeface="Times New Roman"/>
                <a:cs typeface="Times New Roman"/>
              </a:rPr>
              <a:t>oraz</a:t>
            </a:r>
            <a:r>
              <a:rPr lang="pl-PL" sz="3000" dirty="0" err="1" smtClean="0">
                <a:latin typeface="Times New Roman"/>
                <a:cs typeface="Times New Roman"/>
                <a:sym typeface="Symbol"/>
              </a:rPr>
              <a:t></a:t>
            </a:r>
            <a:r>
              <a:rPr lang="pl-PL" sz="3000" dirty="0" err="1" smtClean="0">
                <a:latin typeface="Times New Roman"/>
                <a:cs typeface="Times New Roman"/>
              </a:rPr>
              <a:t>posiadania</a:t>
            </a:r>
            <a:r>
              <a:rPr lang="pl-PL" sz="3000" dirty="0" smtClean="0">
                <a:latin typeface="Times New Roman"/>
                <a:cs typeface="Times New Roman"/>
              </a:rPr>
              <a:t> certyfikatu językowego</a:t>
            </a:r>
          </a:p>
          <a:p>
            <a:pPr marL="0" indent="0">
              <a:buNone/>
            </a:pPr>
            <a:endParaRPr lang="pl-PL"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13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>
                <a:latin typeface="Times New Roman"/>
                <a:cs typeface="Times New Roman"/>
              </a:rPr>
              <a:t>Problemy z przyjmowaniem cudzoziemców </a:t>
            </a:r>
            <a:r>
              <a:rPr lang="pl-PL" sz="3000" dirty="0" err="1" smtClean="0">
                <a:latin typeface="Times New Roman"/>
                <a:cs typeface="Times New Roman"/>
              </a:rPr>
              <a:t>na</a:t>
            </a:r>
            <a:r>
              <a:rPr lang="pl-PL" sz="3000" dirty="0" err="1" smtClean="0">
                <a:latin typeface="Times New Roman"/>
                <a:cs typeface="Times New Roman"/>
                <a:sym typeface="Symbol"/>
              </a:rPr>
              <a:t></a:t>
            </a:r>
            <a:r>
              <a:rPr lang="pl-PL" sz="3000" dirty="0" err="1" smtClean="0">
                <a:latin typeface="Times New Roman"/>
                <a:cs typeface="Times New Roman"/>
              </a:rPr>
              <a:t>studia</a:t>
            </a:r>
            <a:r>
              <a:rPr lang="pl-PL" sz="3000" dirty="0" smtClean="0">
                <a:latin typeface="Times New Roman"/>
                <a:cs typeface="Times New Roman"/>
              </a:rPr>
              <a:t> doktoranckie</a:t>
            </a:r>
          </a:p>
          <a:p>
            <a:pPr marL="0" indent="0">
              <a:buNone/>
            </a:pPr>
            <a:endParaRPr lang="pl-PL" sz="2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pl-PL" sz="3000" dirty="0" smtClean="0">
                <a:latin typeface="Times New Roman"/>
                <a:cs typeface="Times New Roman"/>
              </a:rPr>
              <a:t>uboga oferta programowa w języku obcym </a:t>
            </a:r>
            <a:r>
              <a:rPr lang="pl-PL" sz="3000" dirty="0" err="1" smtClean="0">
                <a:latin typeface="Times New Roman"/>
                <a:cs typeface="Times New Roman"/>
              </a:rPr>
              <a:t>lub</a:t>
            </a:r>
            <a:r>
              <a:rPr lang="pl-PL" sz="3000" dirty="0" err="1" smtClean="0">
                <a:latin typeface="Times New Roman"/>
                <a:cs typeface="Times New Roman"/>
                <a:sym typeface="Symbol"/>
              </a:rPr>
              <a:t></a:t>
            </a:r>
            <a:r>
              <a:rPr lang="pl-PL" sz="3000" dirty="0" err="1" smtClean="0">
                <a:latin typeface="Times New Roman"/>
                <a:cs typeface="Times New Roman"/>
              </a:rPr>
              <a:t>jej</a:t>
            </a:r>
            <a:r>
              <a:rPr lang="pl-PL" sz="3000" dirty="0" err="1" smtClean="0">
                <a:latin typeface="Times New Roman"/>
                <a:cs typeface="Times New Roman"/>
                <a:sym typeface="Symbol"/>
              </a:rPr>
              <a:t></a:t>
            </a:r>
            <a:r>
              <a:rPr lang="pl-PL" sz="3000" dirty="0" err="1" smtClean="0">
                <a:latin typeface="Times New Roman"/>
                <a:cs typeface="Times New Roman"/>
              </a:rPr>
              <a:t>brak</a:t>
            </a:r>
            <a:endParaRPr lang="pl-PL" sz="30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pl-PL" sz="3000" dirty="0" smtClean="0">
                <a:latin typeface="Times New Roman"/>
                <a:cs typeface="Times New Roman"/>
              </a:rPr>
              <a:t>brak spójnej informacji o możliwości realizowania badań doktorskich na uczelni</a:t>
            </a:r>
          </a:p>
          <a:p>
            <a:pPr marL="0" indent="0">
              <a:buNone/>
            </a:pPr>
            <a:endParaRPr lang="pl-PL"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47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>
                <a:latin typeface="Times New Roman"/>
                <a:cs typeface="Times New Roman"/>
              </a:rPr>
              <a:t>Umożliwienie </a:t>
            </a:r>
            <a:r>
              <a:rPr lang="pl-PL" sz="3000" dirty="0" smtClean="0">
                <a:latin typeface="Times New Roman"/>
                <a:cs typeface="Times New Roman"/>
              </a:rPr>
              <a:t>uzyskania </a:t>
            </a:r>
            <a:r>
              <a:rPr lang="pl-PL" sz="3000" dirty="0">
                <a:latin typeface="Times New Roman"/>
                <a:cs typeface="Times New Roman"/>
              </a:rPr>
              <a:t>w </a:t>
            </a:r>
            <a:r>
              <a:rPr lang="pl-PL" sz="3000" dirty="0" smtClean="0">
                <a:latin typeface="Times New Roman"/>
                <a:cs typeface="Times New Roman"/>
              </a:rPr>
              <a:t>Politechnice Łódzkiej doktoratu </a:t>
            </a:r>
            <a:r>
              <a:rPr lang="pl-PL" sz="3000" dirty="0">
                <a:latin typeface="Times New Roman"/>
                <a:cs typeface="Times New Roman"/>
              </a:rPr>
              <a:t>w języku </a:t>
            </a:r>
            <a:r>
              <a:rPr lang="pl-PL" sz="3000" dirty="0" smtClean="0">
                <a:latin typeface="Times New Roman"/>
                <a:cs typeface="Times New Roman"/>
              </a:rPr>
              <a:t>angielskim</a:t>
            </a:r>
          </a:p>
          <a:p>
            <a:pPr marL="0" indent="0">
              <a:buNone/>
            </a:pPr>
            <a:endParaRPr lang="pl-PL" sz="1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pl-PL" sz="3000" dirty="0">
                <a:latin typeface="Times New Roman"/>
                <a:cs typeface="Times New Roman"/>
              </a:rPr>
              <a:t>propagowanie możliwości prowadzenia badań naukowych </a:t>
            </a:r>
            <a:r>
              <a:rPr lang="pl-PL" sz="3000" dirty="0" smtClean="0">
                <a:latin typeface="Times New Roman"/>
                <a:cs typeface="Times New Roman"/>
              </a:rPr>
              <a:t>prowadzących do </a:t>
            </a:r>
            <a:r>
              <a:rPr lang="pl-PL" sz="3000" dirty="0">
                <a:latin typeface="Times New Roman"/>
                <a:cs typeface="Times New Roman"/>
              </a:rPr>
              <a:t>uzyskania stopnia doktora w </a:t>
            </a:r>
            <a:r>
              <a:rPr lang="pl-PL" sz="3000" dirty="0" smtClean="0">
                <a:latin typeface="Times New Roman"/>
                <a:cs typeface="Times New Roman"/>
              </a:rPr>
              <a:t>PŁ</a:t>
            </a:r>
            <a:endParaRPr lang="pl-PL" sz="3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pl-PL" sz="3000" dirty="0">
                <a:latin typeface="Times New Roman"/>
                <a:cs typeface="Times New Roman"/>
              </a:rPr>
              <a:t>pomoc w wyborze i nawiązaniu kontaktów pomiędzy kandydatem a opiekunem </a:t>
            </a:r>
            <a:r>
              <a:rPr lang="pl-PL" sz="3000" dirty="0" smtClean="0">
                <a:latin typeface="Times New Roman"/>
                <a:cs typeface="Times New Roman"/>
              </a:rPr>
              <a:t>naukowym</a:t>
            </a:r>
            <a:endParaRPr lang="pl-PL" sz="3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potrzeb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różnych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grup interesariuszy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pl-PL" sz="3000" dirty="0">
                <a:latin typeface="Times New Roman"/>
                <a:cs typeface="Times New Roman"/>
              </a:rPr>
              <a:t>prowadzenie otwartych wykładów </a:t>
            </a:r>
            <a:r>
              <a:rPr lang="pl-PL" sz="3000" dirty="0" err="1" smtClean="0">
                <a:latin typeface="Times New Roman"/>
                <a:cs typeface="Times New Roman"/>
              </a:rPr>
              <a:t>dla</a:t>
            </a:r>
            <a:r>
              <a:rPr lang="pl-PL" sz="3000" dirty="0" err="1" smtClean="0">
                <a:latin typeface="Times New Roman"/>
                <a:cs typeface="Times New Roman"/>
                <a:sym typeface="Symbol"/>
              </a:rPr>
              <a:t></a:t>
            </a:r>
            <a:r>
              <a:rPr lang="pl-PL" sz="3000" dirty="0" err="1" smtClean="0">
                <a:latin typeface="Times New Roman"/>
                <a:cs typeface="Times New Roman"/>
              </a:rPr>
              <a:t>obcojęzycznych</a:t>
            </a:r>
            <a:r>
              <a:rPr lang="pl-PL" sz="3000" dirty="0" smtClean="0">
                <a:latin typeface="Times New Roman"/>
                <a:cs typeface="Times New Roman"/>
              </a:rPr>
              <a:t> </a:t>
            </a:r>
            <a:r>
              <a:rPr lang="pl-PL" sz="3000" dirty="0">
                <a:latin typeface="Times New Roman"/>
                <a:cs typeface="Times New Roman"/>
              </a:rPr>
              <a:t>naukowców, doktorantów </a:t>
            </a:r>
            <a:r>
              <a:rPr lang="pl-PL" sz="3000" dirty="0" err="1" smtClean="0">
                <a:latin typeface="Times New Roman"/>
                <a:cs typeface="Times New Roman"/>
              </a:rPr>
              <a:t>i</a:t>
            </a:r>
            <a:r>
              <a:rPr lang="pl-PL" sz="3000" dirty="0" err="1" smtClean="0">
                <a:latin typeface="Times New Roman"/>
                <a:cs typeface="Times New Roman"/>
                <a:sym typeface="Symbol"/>
              </a:rPr>
              <a:t></a:t>
            </a:r>
            <a:r>
              <a:rPr lang="pl-PL" sz="3000" dirty="0" err="1" smtClean="0">
                <a:latin typeface="Times New Roman"/>
                <a:cs typeface="Times New Roman"/>
              </a:rPr>
              <a:t>studentów</a:t>
            </a:r>
            <a:endParaRPr lang="pl-PL" sz="3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pl-PL" sz="3000" dirty="0" smtClean="0">
                <a:latin typeface="Times New Roman"/>
                <a:cs typeface="Times New Roman"/>
              </a:rPr>
              <a:t>wzrost umiędzynarodowienia badań i edukacji, prowadzących do uzyskania stopnia doktora </a:t>
            </a:r>
            <a:r>
              <a:rPr lang="pl-PL" sz="3000" dirty="0" err="1" smtClean="0">
                <a:latin typeface="Times New Roman"/>
                <a:cs typeface="Times New Roman"/>
              </a:rPr>
              <a:t>w</a:t>
            </a:r>
            <a:r>
              <a:rPr lang="pl-PL" sz="3000" dirty="0" err="1" smtClean="0">
                <a:latin typeface="Times New Roman"/>
                <a:cs typeface="Times New Roman"/>
                <a:sym typeface="Symbol"/>
              </a:rPr>
              <a:t></a:t>
            </a:r>
            <a:r>
              <a:rPr lang="pl-PL" sz="3000" dirty="0" err="1" smtClean="0">
                <a:latin typeface="Times New Roman"/>
                <a:cs typeface="Times New Roman"/>
              </a:rPr>
              <a:t>Politechnice</a:t>
            </a:r>
            <a:r>
              <a:rPr lang="pl-PL" sz="3000" dirty="0" smtClean="0">
                <a:latin typeface="Times New Roman"/>
                <a:cs typeface="Times New Roman"/>
              </a:rPr>
              <a:t> Łódzkiej</a:t>
            </a:r>
            <a:endParaRPr lang="pl-PL" sz="3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pl-PL" sz="3000" dirty="0"/>
          </a:p>
          <a:p>
            <a:pPr marL="0" indent="0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Harmonogram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XII 2013: powołanie Międzynarodowej Szkoły Doktorskiej Politechniki Łódzkiej</a:t>
            </a:r>
          </a:p>
          <a:p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2014: powstanie strony internetowej Szkoły</a:t>
            </a:r>
          </a:p>
          <a:p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2014: zebranie oferty projektów doktorskich </a:t>
            </a:r>
            <a:r>
              <a:rPr lang="pl-PL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pl-PL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</a:t>
            </a:r>
            <a:r>
              <a:rPr lang="pl-PL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międzynarodowym środowisku </a:t>
            </a:r>
            <a:r>
              <a:rPr lang="pl-PL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pl-PL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</a:t>
            </a:r>
            <a:r>
              <a:rPr lang="pl-PL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wydziałów Politechniki Łódzkiej </a:t>
            </a:r>
          </a:p>
          <a:p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2015: przyznanie stypendiów najlepszym kandydatom do Szkoły</a:t>
            </a:r>
          </a:p>
          <a:p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5690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wyzwania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pl-PL" sz="3000" dirty="0" smtClean="0">
                <a:latin typeface="Times New Roman"/>
                <a:cs typeface="Times New Roman"/>
              </a:rPr>
              <a:t>dotarcie z ofertą do kandydatów na dobrym poziomie naukowym, spełniających wymogi przyjęcia</a:t>
            </a:r>
          </a:p>
          <a:p>
            <a:pPr>
              <a:buFont typeface="Arial"/>
              <a:buChar char="•"/>
            </a:pPr>
            <a:r>
              <a:rPr lang="pl-PL" sz="3000" dirty="0" smtClean="0">
                <a:latin typeface="Times New Roman"/>
                <a:cs typeface="Times New Roman"/>
              </a:rPr>
              <a:t>rekrutacja dobrych kandydatów ograniczonych brakiem środków finansowych</a:t>
            </a:r>
          </a:p>
          <a:p>
            <a:pPr>
              <a:buFont typeface="Arial"/>
              <a:buChar char="•"/>
            </a:pPr>
            <a:r>
              <a:rPr lang="pl-PL" sz="3000" dirty="0" smtClean="0">
                <a:latin typeface="Times New Roman"/>
                <a:cs typeface="Times New Roman"/>
              </a:rPr>
              <a:t>pokonanie części ograniczeń formalnych </a:t>
            </a:r>
            <a:r>
              <a:rPr lang="pl-PL" sz="3000" dirty="0" err="1" smtClean="0">
                <a:latin typeface="Times New Roman"/>
                <a:cs typeface="Times New Roman"/>
              </a:rPr>
              <a:t>w</a:t>
            </a:r>
            <a:r>
              <a:rPr lang="pl-PL" sz="3000" dirty="0" err="1" smtClean="0">
                <a:latin typeface="Times New Roman"/>
                <a:cs typeface="Times New Roman"/>
                <a:sym typeface="Symbol"/>
              </a:rPr>
              <a:t></a:t>
            </a:r>
            <a:r>
              <a:rPr lang="pl-PL" sz="3000" dirty="0" err="1" smtClean="0">
                <a:latin typeface="Times New Roman"/>
                <a:cs typeface="Times New Roman"/>
              </a:rPr>
              <a:t>zrównaniu</a:t>
            </a:r>
            <a:r>
              <a:rPr lang="pl-PL" sz="3000" dirty="0" smtClean="0">
                <a:latin typeface="Times New Roman"/>
                <a:cs typeface="Times New Roman"/>
              </a:rPr>
              <a:t> statusu uczestnika Szkoły </a:t>
            </a:r>
            <a:r>
              <a:rPr lang="pl-PL" sz="3000" dirty="0" err="1" smtClean="0">
                <a:latin typeface="Times New Roman"/>
                <a:cs typeface="Times New Roman"/>
              </a:rPr>
              <a:t>ze</a:t>
            </a:r>
            <a:r>
              <a:rPr lang="pl-PL" sz="3000" dirty="0" err="1" smtClean="0">
                <a:latin typeface="Times New Roman"/>
                <a:cs typeface="Times New Roman"/>
                <a:sym typeface="Symbol"/>
              </a:rPr>
              <a:t></a:t>
            </a:r>
            <a:r>
              <a:rPr lang="pl-PL" sz="3000" dirty="0" err="1" smtClean="0">
                <a:latin typeface="Times New Roman"/>
                <a:cs typeface="Times New Roman"/>
              </a:rPr>
              <a:t>statusem</a:t>
            </a:r>
            <a:r>
              <a:rPr lang="pl-PL" sz="3000" dirty="0" smtClean="0">
                <a:latin typeface="Times New Roman"/>
                <a:cs typeface="Times New Roman"/>
              </a:rPr>
              <a:t> doktoranta</a:t>
            </a:r>
            <a:endParaRPr lang="pl-PL" sz="3000" dirty="0"/>
          </a:p>
          <a:p>
            <a:pPr marL="0" indent="0">
              <a:buNone/>
            </a:pPr>
            <a:endParaRPr lang="pl-PL" sz="3000" dirty="0"/>
          </a:p>
          <a:p>
            <a:pPr marL="0" indent="0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pl-PL" sz="3000" dirty="0" smtClean="0">
                <a:latin typeface="Times New Roman"/>
                <a:cs typeface="Times New Roman"/>
              </a:rPr>
              <a:t>4 kandydatów przyjętych do Szkoły w 2014 r.</a:t>
            </a:r>
            <a:endParaRPr lang="pl-PL" sz="3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pl-PL" sz="3000" dirty="0" smtClean="0">
                <a:latin typeface="Times New Roman"/>
                <a:cs typeface="Times New Roman"/>
              </a:rPr>
              <a:t>8 kandydatów przyjętych w 2015 r.</a:t>
            </a:r>
          </a:p>
          <a:p>
            <a:pPr>
              <a:buFont typeface="Arial"/>
              <a:buChar char="•"/>
            </a:pPr>
            <a:r>
              <a:rPr lang="pl-PL" sz="3000" dirty="0">
                <a:latin typeface="Times New Roman"/>
                <a:cs typeface="Times New Roman"/>
              </a:rPr>
              <a:t>7</a:t>
            </a:r>
            <a:r>
              <a:rPr lang="pl-PL" sz="3000" dirty="0" smtClean="0">
                <a:latin typeface="Times New Roman"/>
                <a:cs typeface="Times New Roman"/>
              </a:rPr>
              <a:t> kandydatów otrzymało stypendia z </a:t>
            </a:r>
            <a:r>
              <a:rPr lang="pl-PL" sz="3000" dirty="0">
                <a:latin typeface="Times New Roman"/>
                <a:cs typeface="Times New Roman"/>
              </a:rPr>
              <a:t>Własnego Funduszu </a:t>
            </a:r>
            <a:r>
              <a:rPr lang="pl-PL" sz="3000" dirty="0" smtClean="0">
                <a:latin typeface="Times New Roman"/>
                <a:cs typeface="Times New Roman"/>
              </a:rPr>
              <a:t>Stypendialnego PŁ w 2015 r. (dodatkowo – 2 wnioski są rozpatrywane)</a:t>
            </a:r>
          </a:p>
          <a:p>
            <a:pPr marL="0" indent="0">
              <a:buNone/>
            </a:pPr>
            <a:endParaRPr lang="pl-PL" sz="1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pl-PL" sz="1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pl-PL" sz="3000" dirty="0" smtClean="0">
                <a:latin typeface="Times New Roman"/>
                <a:cs typeface="Times New Roman"/>
              </a:rPr>
              <a:t>zwiększenie w 2015 r. liczby przyznawanych stypendiów z 9 do 20</a:t>
            </a:r>
            <a:endParaRPr lang="pl-PL" sz="3000" dirty="0"/>
          </a:p>
          <a:p>
            <a:pPr marL="0" indent="0">
              <a:buNone/>
            </a:pPr>
            <a:endParaRPr lang="pl-PL" sz="3000" dirty="0"/>
          </a:p>
          <a:p>
            <a:pPr marL="0" indent="0">
              <a:buNone/>
            </a:pPr>
            <a:endParaRPr lang="pl-PL" sz="3000" dirty="0"/>
          </a:p>
          <a:p>
            <a:pPr marL="0" indent="0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347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Motyw pakietu Office</vt:lpstr>
      <vt:lpstr>PowerPoint Presentation</vt:lpstr>
      <vt:lpstr>Międzynarodowa Szkoła Doktorska Politechniki Łódzkiej</vt:lpstr>
      <vt:lpstr>Diagnoza – stan przed realizacją projektu</vt:lpstr>
      <vt:lpstr>Diagnoza – stan przed realizacją projektu</vt:lpstr>
      <vt:lpstr>Założenia projektu</vt:lpstr>
      <vt:lpstr>Założenia dotyczące potrzeb różnych grup interesariuszy</vt:lpstr>
      <vt:lpstr>Harmonogram projektu</vt:lpstr>
      <vt:lpstr>Główne wyzwania realizacji projektu</vt:lpstr>
      <vt:lpstr>Osiągnięte rezultaty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41</cp:revision>
  <dcterms:created xsi:type="dcterms:W3CDTF">2015-11-03T21:26:23Z</dcterms:created>
  <dcterms:modified xsi:type="dcterms:W3CDTF">2015-11-17T07:00:54Z</dcterms:modified>
</cp:coreProperties>
</file>