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6" r:id="rId7"/>
    <p:sldId id="268" r:id="rId8"/>
    <p:sldId id="269" r:id="rId9"/>
    <p:sldId id="260" r:id="rId10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9" y="1484784"/>
            <a:ext cx="7163073" cy="2873139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Zbudowanie zintegrowanego systemu pozyskiwania i dystrybucji energii pozyskiwanej ze źródeł odnawialnych </a:t>
            </a:r>
            <a:br>
              <a:rPr lang="pl-PL" sz="2800" dirty="0" smtClean="0"/>
            </a:br>
            <a:r>
              <a:rPr lang="pl-PL" sz="2800" dirty="0" smtClean="0"/>
              <a:t>na terenie kampusu 600-lecia odnowienia </a:t>
            </a:r>
            <a:br>
              <a:rPr lang="pl-PL" sz="2800" dirty="0" smtClean="0"/>
            </a:br>
            <a:r>
              <a:rPr lang="pl-PL" sz="2800" dirty="0" smtClean="0"/>
              <a:t>uniwersytetu jagiellońskiego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Zbudowanie  zintegrowanego z obiektami </a:t>
            </a:r>
            <a:r>
              <a:rPr lang="pl-PL" sz="2800" smtClean="0"/>
              <a:t>Kampusu systemu pozyskania </a:t>
            </a:r>
            <a:r>
              <a:rPr lang="pl-PL" sz="2800" dirty="0" smtClean="0"/>
              <a:t>energii elektrycznej o mocy 272kWp z energii słonecznej</a:t>
            </a:r>
          </a:p>
          <a:p>
            <a:r>
              <a:rPr lang="pl-PL" sz="2800" dirty="0" smtClean="0"/>
              <a:t>Wspomaganie procesu przygotowania ciepłej wody użytkowej za pośrednictwem systemu solarnego</a:t>
            </a:r>
          </a:p>
          <a:p>
            <a:r>
              <a:rPr lang="pl-PL" sz="2800" dirty="0" smtClean="0"/>
              <a:t>Modernizacja oświetlenia zewnętrznego i wewnętrznego – zastąpienie oświetlenia tradycyjnego oświetleniem w technologii LED z autonomicznym systemem redukcji mocy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800" dirty="0" smtClean="0"/>
          </a:p>
          <a:p>
            <a:r>
              <a:rPr lang="pl-PL" sz="2800" dirty="0" smtClean="0"/>
              <a:t>Kadra naukowa i studenci – pozyskanie miejsca dla obserwacji i badania efektywności wykorzystania energii odnawialnych</a:t>
            </a:r>
          </a:p>
          <a:p>
            <a:endParaRPr lang="pl-PL" sz="2800" dirty="0" smtClean="0"/>
          </a:p>
          <a:p>
            <a:r>
              <a:rPr lang="pl-PL" sz="2800" dirty="0" smtClean="0"/>
              <a:t>Kierownictwo wydziałów  i administracja Kampusu –  obniżenie kosztów eksploatacji obiektów dydaktyczno-badawczych</a:t>
            </a:r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2010 – 2012  -  analiza potrzeb i możliwości efektywnego wykorzystania odnawialnych źródeł energii w budynkach Kampusu</a:t>
            </a:r>
          </a:p>
          <a:p>
            <a:r>
              <a:rPr lang="pl-PL" sz="2400" dirty="0" smtClean="0"/>
              <a:t>2012 – 2013  -  studium wykonalności i program funkcjonalno-użytkowy projektu</a:t>
            </a:r>
          </a:p>
          <a:p>
            <a:r>
              <a:rPr lang="pl-PL" sz="2400" dirty="0" smtClean="0"/>
              <a:t>Kwiecień 2013  - pozyskanie środków</a:t>
            </a:r>
          </a:p>
          <a:p>
            <a:r>
              <a:rPr lang="pl-PL" sz="2400" dirty="0" smtClean="0"/>
              <a:t>Maj 2014  -  wykonanie dokumentacji projektowej</a:t>
            </a:r>
          </a:p>
          <a:p>
            <a:r>
              <a:rPr lang="pl-PL" sz="2400" dirty="0" smtClean="0"/>
              <a:t>Czerwiec 2014 – maj 2015  -  realizacja projektu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Efekt finansowy </a:t>
            </a:r>
            <a:r>
              <a:rPr lang="pl-PL" sz="2400" dirty="0" smtClean="0"/>
              <a:t>– rachunki za energię elektryczną zostały obniżone o około 8% w skali rocznej</a:t>
            </a:r>
          </a:p>
          <a:p>
            <a:r>
              <a:rPr lang="pl-PL" sz="2400" b="1" dirty="0" smtClean="0"/>
              <a:t>Efekt materialny </a:t>
            </a:r>
            <a:r>
              <a:rPr lang="pl-PL" sz="2400" dirty="0" smtClean="0"/>
              <a:t>– pozyskano nowe instalacje do badań i obserwacji;</a:t>
            </a:r>
          </a:p>
          <a:p>
            <a:pPr marL="0" indent="0">
              <a:buNone/>
            </a:pPr>
            <a:r>
              <a:rPr lang="pl-PL" sz="2400" dirty="0" smtClean="0"/>
              <a:t>     - przez pierwszych 6 miesięcy od uruchomienia instalacji      	zaoszczędzono	 ponad 156 ton CO₂</a:t>
            </a:r>
          </a:p>
          <a:p>
            <a:r>
              <a:rPr lang="pl-PL" sz="2400" b="1" dirty="0" smtClean="0"/>
              <a:t>Efekt wizerunkowy </a:t>
            </a:r>
            <a:r>
              <a:rPr lang="pl-PL" sz="2400" dirty="0" smtClean="0"/>
              <a:t>– Uniwersytet  Jagielloński postrzegany jako wiodąca w regionie instytucja innowacyjna dbająca o środowisko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Przeprowadzić pogłębioną analizę potrzeb i możliwości efektywnego wykorzystania odnawialnych źródeł energii w odniesieniu do konkretnych obiektów </a:t>
            </a:r>
          </a:p>
          <a:p>
            <a:r>
              <a:rPr lang="pl-PL" sz="2800" dirty="0" smtClean="0"/>
              <a:t>Poszukiwać najnowszych innowacyjnych rozwiązań</a:t>
            </a:r>
          </a:p>
          <a:p>
            <a:r>
              <a:rPr lang="pl-PL" sz="2800" dirty="0" smtClean="0"/>
              <a:t>W procesie decyzyjnym nie sugerować się tylko niską ceną proponowanych na rynku rozwiązań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Zrealizowana inwestycja jest bazowym etapem podejmowanych przez Uniwersytet Jagielloński działań na rzecz zwiększenia udziału energii ze źródeł odnawialnych w bilansie energetycznym regionu i ochrony środowiska naturalnego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237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PowerPoint Presentation</vt:lpstr>
      <vt:lpstr>Zbudowanie zintegrowanego systemu pozyskiwania i dystrybucji energii pozyskiwanej ze źródeł odnawialnych  na terenie kampusu 600-lecia odnowienia  uniwersytetu jagiellońskiego</vt:lpstr>
      <vt:lpstr>Założenia projektu</vt:lpstr>
      <vt:lpstr>Założenia dotyczące potrzeb                      różnych grup interesariuszy</vt:lpstr>
      <vt:lpstr>Harmonogram projektu</vt:lpstr>
      <vt:lpstr>Osiągnięte rezultaty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25</cp:revision>
  <cp:lastPrinted>2015-11-20T12:11:49Z</cp:lastPrinted>
  <dcterms:created xsi:type="dcterms:W3CDTF">2015-11-03T21:26:23Z</dcterms:created>
  <dcterms:modified xsi:type="dcterms:W3CDTF">2015-11-20T12:48:33Z</dcterms:modified>
</cp:coreProperties>
</file>